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88952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网站数据分析报告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适用于企业官网、外贸建站、电商平台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问题诊断与优化建议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数据异常页面识别</a:t>
            </a:r>
          </a:p>
          <a:p>
            <a:r>
              <a:t>• • 跳出率高、转化低页面优化思路</a:t>
            </a:r>
          </a:p>
          <a:p>
            <a:r>
              <a:t>• • 内容优化与页面结构建议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总结与后续策略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本期数据总结</a:t>
            </a:r>
          </a:p>
          <a:p>
            <a:r>
              <a:t>• • 重点优化建议及执行方向</a:t>
            </a:r>
          </a:p>
          <a:p>
            <a:r>
              <a:t>• • 推荐工具与下一步计划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数据总览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总访客数、会话次数、跳出率、转化率</a:t>
            </a:r>
          </a:p>
          <a:p>
            <a:r>
              <a:t>• • 平均停留时间、日均访问趋势图</a:t>
            </a:r>
          </a:p>
          <a:p>
            <a:r>
              <a:t>• • KPI仪表盘图示建议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流量来源分析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Organic / Paid / Direct / Referral / Social 来源比例</a:t>
            </a:r>
          </a:p>
          <a:p>
            <a:r>
              <a:t>• • 各渠道效果对比图（访客数/转化率）</a:t>
            </a:r>
          </a:p>
          <a:p>
            <a:r>
              <a:t>• • 趋势变化图建议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访问设备与浏览器环境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移动/桌面/平板访问量比例</a:t>
            </a:r>
          </a:p>
          <a:p>
            <a:r>
              <a:t>• • 浏览器/操作系统兼容情况</a:t>
            </a:r>
          </a:p>
          <a:p>
            <a:r>
              <a:t>• • 不同设备用户行为对比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地区/国家分布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Top访问国家或地区</a:t>
            </a:r>
          </a:p>
          <a:p>
            <a:r>
              <a:t>• • 区域访问热力图建议</a:t>
            </a:r>
          </a:p>
          <a:p>
            <a:r>
              <a:t>• • 各市场用户行为数据对比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热门页面表现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浏览量最高页面前10</a:t>
            </a:r>
          </a:p>
          <a:p>
            <a:r>
              <a:t>• • 每页跳出率、转化率、停留时间</a:t>
            </a:r>
          </a:p>
          <a:p>
            <a:r>
              <a:t>• • 表格+横向图展示建议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用户行为路径分析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首页 → 产品页 → 表单页等路径分析</a:t>
            </a:r>
          </a:p>
          <a:p>
            <a:r>
              <a:t>• • 流失最多的关键节点</a:t>
            </a:r>
          </a:p>
          <a:p>
            <a:r>
              <a:t>• • 漏斗图/Sankey图示建议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SEO关键词表现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自然搜索流量趋势</a:t>
            </a:r>
          </a:p>
          <a:p>
            <a:r>
              <a:t>• • Top关键词流量&amp;排名</a:t>
            </a:r>
          </a:p>
          <a:p>
            <a:r>
              <a:t>• • 着陆页与关键词匹配情况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广告与营销活动分析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广告渠道效果评估（CTR/CVR）</a:t>
            </a:r>
          </a:p>
          <a:p>
            <a:r>
              <a:t>• • 投放花费与回报率</a:t>
            </a:r>
          </a:p>
          <a:p>
            <a:r>
              <a:t>• • 活动页面效果汇总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